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2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8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77F86A-DFEE-1CA2-2DAF-3A36AFE55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8FEDF3-E351-AA58-EC3A-7D94E86E52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0F1FF0-D7AF-5188-E3E6-3C59C9645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722C4E-4D4A-930C-AC15-66269F6E3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3BF2E6-86AE-E95D-3DF2-D3A10F5FC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019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E6B72C-B7F6-4C01-44BB-719069CCD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B87A7E-E13B-F063-9753-2E1AA67222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F53105-C670-FEDA-5FCA-85E3FDB32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32F6BC-DA0F-FA52-6AE2-59855DB0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398687-78BC-E925-0803-F7B45706E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085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9925178-C822-8B8C-BD10-A6B08B2BDA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4795CC-5AA4-1E7A-AB9C-4CA3123EC1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7AADCB-4825-C7CC-63C2-9612BEBE9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FD4AFA-C68D-3021-1054-0D7088457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105332-F81C-A1AF-3178-AC0982EB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969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2D6BCE-0439-6F71-4B45-F253687B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498D2D-2974-58B9-C3C6-3DF922992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0456E2-38A0-3E84-BB44-EF268C9DC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165865-E0B7-A1BE-7431-91A98A5C5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B597CF-48DF-EC0F-7208-6D091DA05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47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32FD38-7F92-E031-525E-7681BA7A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CAD5C5-B29A-F6C9-A2C8-B23708835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C0D7D7-3EF8-84BF-D121-F57054F3C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BA7BAA-3905-6F19-E75A-B60B2C19E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ED3AED-62C8-4C9A-F003-DA8A2D3DA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256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F6AAC3-8F87-BC66-9B00-B1EFB7E8A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575207-121D-BD03-6897-8EB6084DB6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CABD87-8D49-E7B6-FF0C-A177AF939B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B3F867-6ED6-9523-708F-BBFF44CE5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5BBA76-12DF-46B0-CDE0-4A2B7FBBE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D48239-9DAC-D5E5-EDF8-7A297E82A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646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626FE-8621-39D3-B9F8-BBC51CFD3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BD739F-E621-BAA6-B726-2D52F5949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B38495-7D06-2DF1-CB52-ACB59F8E0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6D985B6-EE7B-0361-1FC1-9F9597D7CA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FDD189-A9E0-8EC6-36F4-FC9DFA08F0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6A503DF-D031-80C6-64A5-48024ACE8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556B1AE-5A59-0464-45A8-FFA5CB91C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F1F0BF8-33F5-6146-F5DD-51D92C007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50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511EF4-2B8B-0089-DB54-BF06CEC5E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FD4266B-CAFF-5B9A-BC71-F4CC8FA5F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59A1332-CC67-68B1-5AFD-02D31DD24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092AB52-0BAB-DC76-921C-DAAA65270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102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7ADA19-6F2B-7D2F-2153-5486A9817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0EDBA1-832F-80BE-3263-5BDE9C95A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FDCAC0-DC80-8FB3-3DB9-91D8392CE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6209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497C2B-E5BD-A67B-B691-F657C0B66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FDA674-E06A-64B7-439E-85F1B99AE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4867EC-770A-6E76-A533-C2E9D45F8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6B4A8F-FB6F-53EB-BFE6-AFFBF8A75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EF503A-9BE8-F67D-3AEB-1FDD26D02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1824AF-A88D-0B42-9450-D227A28D8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486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42F099-2C6F-6828-AD01-A734B2424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DB42E70-20E5-7899-CCDE-97C6104185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33E8DF-3EA6-A09F-C946-C3A81A9BB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5FCA2C-B70C-675D-C99A-42D0F187B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F476A1-FCD8-58C0-ECC4-F3FD05E1B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4FA455-3E86-E31D-179F-25BA7A685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42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7DD9FEA-F516-30A2-2B49-452CBF7C2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E84C38-A902-C258-26C9-423020282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B3F24D-8245-81A9-EC26-10F699469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1692C-F7A1-4215-B914-9668570E8FD7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CA9A70-4FBC-58BC-39A3-4CDBA31359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775AAD-B980-DD7C-149F-8F4978291B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C028C-AE2B-4A9A-A4D1-7A38472D9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368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장난감 블록, 장난감, 사각형이(가) 표시된 사진&#10;&#10;자동 생성된 설명">
            <a:extLst>
              <a:ext uri="{FF2B5EF4-FFF2-40B4-BE49-F238E27FC236}">
                <a16:creationId xmlns:a16="http://schemas.microsoft.com/office/drawing/2014/main" id="{E28BDC7C-B7C6-CF97-661B-200A32483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959" y="606751"/>
            <a:ext cx="2567697" cy="2567697"/>
          </a:xfrm>
          <a:prstGeom prst="rect">
            <a:avLst/>
          </a:prstGeom>
        </p:spPr>
      </p:pic>
      <p:pic>
        <p:nvPicPr>
          <p:cNvPr id="7" name="그림 6" descr="장난감, 장난감 블록, 플라스틱, 실내이(가) 표시된 사진&#10;&#10;자동 생성된 설명">
            <a:extLst>
              <a:ext uri="{FF2B5EF4-FFF2-40B4-BE49-F238E27FC236}">
                <a16:creationId xmlns:a16="http://schemas.microsoft.com/office/drawing/2014/main" id="{6980B36C-DB8B-E57C-236D-02674BEB84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097" y="3239168"/>
            <a:ext cx="2613173" cy="2613173"/>
          </a:xfrm>
          <a:prstGeom prst="rect">
            <a:avLst/>
          </a:prstGeom>
        </p:spPr>
      </p:pic>
      <p:pic>
        <p:nvPicPr>
          <p:cNvPr id="9" name="그림 8" descr="노트북, 컴퓨터, 출력 장치, 개인용 컴퓨터이(가) 표시된 사진&#10;&#10;자동 생성된 설명">
            <a:extLst>
              <a:ext uri="{FF2B5EF4-FFF2-40B4-BE49-F238E27FC236}">
                <a16:creationId xmlns:a16="http://schemas.microsoft.com/office/drawing/2014/main" id="{1FE6223B-6DD8-9BCA-FD8C-DD6FF0DC08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656" y="3239168"/>
            <a:ext cx="3287711" cy="2191807"/>
          </a:xfrm>
          <a:prstGeom prst="rect">
            <a:avLst/>
          </a:prstGeom>
        </p:spPr>
      </p:pic>
      <p:pic>
        <p:nvPicPr>
          <p:cNvPr id="11" name="그림 10" descr="컴퓨터, 노트북, 출력 장치, 평판 디스플레이이(가) 표시된 사진&#10;&#10;자동 생성된 설명">
            <a:extLst>
              <a:ext uri="{FF2B5EF4-FFF2-40B4-BE49-F238E27FC236}">
                <a16:creationId xmlns:a16="http://schemas.microsoft.com/office/drawing/2014/main" id="{98083BD5-456D-F94D-D2E3-307FE91AF1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821" y="606750"/>
            <a:ext cx="3851546" cy="2567697"/>
          </a:xfrm>
          <a:prstGeom prst="rect">
            <a:avLst/>
          </a:prstGeom>
        </p:spPr>
      </p:pic>
      <p:pic>
        <p:nvPicPr>
          <p:cNvPr id="15" name="그림 14" descr="컴퓨터, 노트북, 전자 기기, 사무용품이(가) 표시된 사진&#10;&#10;자동 생성된 설명">
            <a:extLst>
              <a:ext uri="{FF2B5EF4-FFF2-40B4-BE49-F238E27FC236}">
                <a16:creationId xmlns:a16="http://schemas.microsoft.com/office/drawing/2014/main" id="{C0CEF238-9691-2AB9-7561-64DEA37CCB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959" y="3239168"/>
            <a:ext cx="3177008" cy="2118005"/>
          </a:xfrm>
          <a:prstGeom prst="rect">
            <a:avLst/>
          </a:prstGeom>
        </p:spPr>
      </p:pic>
      <p:pic>
        <p:nvPicPr>
          <p:cNvPr id="19" name="그림 18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4B11540C-12BA-35EA-4765-627ED7370F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097" y="606751"/>
            <a:ext cx="2567697" cy="2567697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760EB9BE-3008-F270-D164-688D0C87B627}"/>
              </a:ext>
            </a:extLst>
          </p:cNvPr>
          <p:cNvSpPr/>
          <p:nvPr/>
        </p:nvSpPr>
        <p:spPr>
          <a:xfrm>
            <a:off x="1012003" y="5381997"/>
            <a:ext cx="11090953" cy="13356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359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CBB6167-7EFD-213E-1A9D-8B41F9AD80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24"/>
          <a:stretch/>
        </p:blipFill>
        <p:spPr>
          <a:xfrm>
            <a:off x="1322979" y="1279133"/>
            <a:ext cx="5699407" cy="374321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9E3A625-C746-83E1-88EC-9186D4F006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714"/>
          <a:stretch/>
        </p:blipFill>
        <p:spPr>
          <a:xfrm>
            <a:off x="3896656" y="2481209"/>
            <a:ext cx="5699407" cy="367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071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</TotalTime>
  <Words>0</Words>
  <Application>Microsoft Office PowerPoint</Application>
  <PresentationFormat>와이드스크린</PresentationFormat>
  <Paragraphs>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ricky Kwak</dc:creator>
  <cp:lastModifiedBy>16903</cp:lastModifiedBy>
  <cp:revision>2</cp:revision>
  <dcterms:created xsi:type="dcterms:W3CDTF">2023-06-17T17:00:42Z</dcterms:created>
  <dcterms:modified xsi:type="dcterms:W3CDTF">2023-06-18T11:23:14Z</dcterms:modified>
</cp:coreProperties>
</file>

<file path=docProps/thumbnail.jpeg>
</file>